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305" r:id="rId3"/>
    <p:sldId id="425" r:id="rId4"/>
    <p:sldId id="429" r:id="rId5"/>
    <p:sldId id="426" r:id="rId6"/>
    <p:sldId id="427" r:id="rId7"/>
    <p:sldId id="428" r:id="rId8"/>
    <p:sldId id="430" r:id="rId9"/>
    <p:sldId id="431" r:id="rId10"/>
    <p:sldId id="31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7" d="100"/>
          <a:sy n="77" d="100"/>
        </p:scale>
        <p:origin x="77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+mn-lt"/>
              </a:rPr>
              <a:t>Как учиться с помощью сервиса «1С:Образование»: вебинар для учащихся </a:t>
            </a:r>
            <a:r>
              <a:rPr lang="ru-RU" sz="4400" b="1">
                <a:solidFill>
                  <a:srgbClr val="C00000"/>
                </a:solidFill>
                <a:latin typeface="+mn-lt"/>
              </a:rPr>
              <a:t>и родителей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8" y="285219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</a:rPr>
              <a:t>1С:Образование 5. Школа: основные возможности для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1027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F5B75-FE00-464A-9C0B-4B89020A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войти в систему?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D84BC-98A9-4115-88B7-D9E8FC6D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155096" cy="4824413"/>
          </a:xfrm>
        </p:spPr>
        <p:txBody>
          <a:bodyPr/>
          <a:lstStyle/>
          <a:p>
            <a:r>
              <a:rPr lang="ru-RU" dirty="0"/>
              <a:t>В школе вам должны выдать ссылку – адрес сервера и вашей базы данных, а также пароль для доступа к вашей учетной записи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F5CC48-1364-46B6-9A69-EA300A55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DE75E-94FE-41B5-9097-441B59D1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486" y="1777965"/>
            <a:ext cx="6018898" cy="35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7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AF236-5F3F-4C34-9C0A-0F27BF70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настроить показ в библиотеке только нужных учебных материалов?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5319A-2BEF-4E52-844C-91DF1CAF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4200939" cy="4824413"/>
          </a:xfrm>
        </p:spPr>
        <p:txBody>
          <a:bodyPr/>
          <a:lstStyle/>
          <a:p>
            <a:r>
              <a:rPr lang="ru-RU" dirty="0"/>
              <a:t>Используйте фильтр для показа только тех материалов, которые относятся к вашему классу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DB04E3-A2B7-483E-B4DA-DEDAACFE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A988C3-C3DA-4F71-B8AA-CA993FE8D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153" y="3254720"/>
            <a:ext cx="3722877" cy="31841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FEB434-B7ED-4967-997F-FD1AE6F86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2550"/>
            <a:ext cx="5788664" cy="39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98D77-6FCF-440C-952B-ED374ED2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посмотреть задание?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89A58-ECB0-461D-B548-801EB5E5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4916557" cy="4824413"/>
          </a:xfrm>
        </p:spPr>
        <p:txBody>
          <a:bodyPr/>
          <a:lstStyle/>
          <a:p>
            <a:r>
              <a:rPr lang="ru-RU" dirty="0"/>
              <a:t>В системе есть три варианта просмотра заданий: на всю неделю, на текущую дату и по отдельному предмету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1423D3-CBF6-4E2C-B00A-BDD9EEE7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2FBDD-07D2-41A3-97CF-90CF486C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64" y="1090613"/>
            <a:ext cx="4483077" cy="28028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ED31CE-0541-4F14-9A05-1C245E7A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62" y="2514149"/>
            <a:ext cx="4529938" cy="2501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954F15-186F-408F-B847-3FCB1B8B6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4" y="4050815"/>
            <a:ext cx="4568983" cy="26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5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5F7A7-8F89-4065-9433-C5B4CE91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ответить на вопросы теста?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4A716-FC4B-4DAF-B4E1-E381FB2E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035826" cy="4824413"/>
          </a:xfrm>
        </p:spPr>
        <p:txBody>
          <a:bodyPr/>
          <a:lstStyle/>
          <a:p>
            <a:r>
              <a:rPr lang="ru-RU" dirty="0"/>
              <a:t>Не забывайте подтверждать ответ на каждый вопрос</a:t>
            </a:r>
          </a:p>
          <a:p>
            <a:r>
              <a:rPr lang="ru-RU" dirty="0"/>
              <a:t>По окончании теста не забывайте нажать на кнопку «Завершить»</a:t>
            </a:r>
          </a:p>
          <a:p>
            <a:r>
              <a:rPr lang="ru-RU" dirty="0"/>
              <a:t>Помните: просмотр правильного ответа в тесте автоматически </a:t>
            </a:r>
            <a:r>
              <a:rPr lang="ru-RU" dirty="0" err="1"/>
              <a:t>защитывается</a:t>
            </a:r>
            <a:r>
              <a:rPr lang="ru-RU" dirty="0"/>
              <a:t> как невыполненное задание</a:t>
            </a:r>
          </a:p>
          <a:p>
            <a:r>
              <a:rPr lang="ru-RU" dirty="0"/>
              <a:t>Учитель видит все попытки прохождения теста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4C9409-CEC9-4711-8D5C-239E9DBA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66A24D-1667-4DF8-84DB-5FDD4EF27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26" y="3634270"/>
            <a:ext cx="4142483" cy="30872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86038F-FC50-4F33-836D-172C68B85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553" y="895557"/>
            <a:ext cx="4814888" cy="33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3DE96-59D5-4DD5-9842-323C5FCC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загрузить файл с заданием?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DF2E5-5C58-497E-BB25-2FF5FFE1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257800" cy="4824413"/>
          </a:xfrm>
        </p:spPr>
        <p:txBody>
          <a:bodyPr/>
          <a:lstStyle/>
          <a:p>
            <a:r>
              <a:rPr lang="ru-RU" dirty="0"/>
              <a:t>Откройте задание</a:t>
            </a:r>
          </a:p>
          <a:p>
            <a:r>
              <a:rPr lang="ru-RU" dirty="0"/>
              <a:t>Скачайте подготовленный учителем файл (если он есть)</a:t>
            </a:r>
          </a:p>
          <a:p>
            <a:r>
              <a:rPr lang="ru-RU" dirty="0"/>
              <a:t>Выполните задание в файле и сохраните файл на своем компьютере</a:t>
            </a:r>
          </a:p>
          <a:p>
            <a:r>
              <a:rPr lang="ru-RU" dirty="0"/>
              <a:t>Загрузите файл в систему, нажав на кнопку «Загрузить файл…»</a:t>
            </a:r>
          </a:p>
          <a:p>
            <a:r>
              <a:rPr lang="ru-RU" dirty="0"/>
              <a:t>Нажмите на кнопку «Подтвердить ответ»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D34244-BEE7-49B5-82B4-04F97149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0908BA-1A81-435D-BE2A-1AD3E12C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27" y="1274072"/>
            <a:ext cx="5424529" cy="45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0F2F7-65E8-402C-9C86-BA049C2E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еще есть возможности</a:t>
            </a:r>
            <a:r>
              <a:rPr lang="en-US" dirty="0"/>
              <a:t> </a:t>
            </a:r>
            <a:r>
              <a:rPr lang="ru-RU" dirty="0"/>
              <a:t>для учащегося?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B59F8-4BFD-4F9A-BDDB-EFDC85B42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473148" cy="4824413"/>
          </a:xfrm>
        </p:spPr>
        <p:txBody>
          <a:bodyPr/>
          <a:lstStyle/>
          <a:p>
            <a:r>
              <a:rPr lang="ru-RU" dirty="0"/>
              <a:t>Участвуйте вместе с учителем в обсуждении учебных тем в чате</a:t>
            </a:r>
          </a:p>
          <a:p>
            <a:r>
              <a:rPr lang="ru-RU" dirty="0"/>
              <a:t>Получайте и отправляйте сообщения одноклассникам и учителям в почте</a:t>
            </a:r>
          </a:p>
          <a:p>
            <a:r>
              <a:rPr lang="ru-RU" dirty="0"/>
              <a:t>Загружайте свои учебные материалы в «Портфель» и давайте ссылки на них одноклассникам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62E996-CA57-416B-913E-9BB49B75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72C9BA-C462-4BF9-BE9A-B4D0AA25F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1" y="1090613"/>
            <a:ext cx="4029694" cy="37642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BDB44B-1B6B-48C3-8F63-19FAE520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729" y="4477060"/>
            <a:ext cx="4288251" cy="22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72616-FA97-43A1-B7F7-BA10666F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для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594CA-B352-4E78-8A48-EA61BF08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860774" cy="4824413"/>
          </a:xfrm>
        </p:spPr>
        <p:txBody>
          <a:bodyPr/>
          <a:lstStyle/>
          <a:p>
            <a:r>
              <a:rPr lang="ru-RU" dirty="0"/>
              <a:t>Родитель имеет доступ:</a:t>
            </a:r>
          </a:p>
          <a:p>
            <a:pPr lvl="1"/>
            <a:r>
              <a:rPr lang="ru-RU" dirty="0"/>
              <a:t>К цифровой Библиотеке учебных материалов</a:t>
            </a:r>
          </a:p>
          <a:p>
            <a:pPr lvl="1"/>
            <a:r>
              <a:rPr lang="ru-RU" dirty="0"/>
              <a:t>К домашним заданиям своих детей</a:t>
            </a:r>
          </a:p>
          <a:p>
            <a:pPr lvl="1"/>
            <a:r>
              <a:rPr lang="ru-RU" dirty="0"/>
              <a:t>К оценкам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DA6B14-BC6C-4347-95E1-516BED06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A7AD6E-992E-4290-9394-D9F22292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08" y="2929627"/>
            <a:ext cx="7729829" cy="377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65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9172</TotalTime>
  <Words>316</Words>
  <Application>Microsoft Office PowerPoint</Application>
  <PresentationFormat>Широкоэкранный</PresentationFormat>
  <Paragraphs>42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Futura PT Demi</vt:lpstr>
      <vt:lpstr>Тема Office</vt:lpstr>
      <vt:lpstr>Как учиться с помощью сервиса «1С:Образование»: вебинар для учащихся и родителей</vt:lpstr>
      <vt:lpstr>1С:Образование 5. Школа: основные возможности для дистанционного обучения</vt:lpstr>
      <vt:lpstr>Как войти в систему?</vt:lpstr>
      <vt:lpstr>Как настроить показ в библиотеке только нужных учебных материалов?</vt:lpstr>
      <vt:lpstr>Как посмотреть задание?</vt:lpstr>
      <vt:lpstr>Как ответить на вопросы теста?</vt:lpstr>
      <vt:lpstr>Как загрузить файл с заданием?</vt:lpstr>
      <vt:lpstr>Какие еще есть возможности для учащегося?</vt:lpstr>
      <vt:lpstr>Возможности для родителей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170</cp:revision>
  <dcterms:created xsi:type="dcterms:W3CDTF">2018-08-08T13:50:28Z</dcterms:created>
  <dcterms:modified xsi:type="dcterms:W3CDTF">2020-04-14T08:44:07Z</dcterms:modified>
</cp:coreProperties>
</file>